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938"/>
    <a:srgbClr val="FAF5EB"/>
    <a:srgbClr val="415A41"/>
    <a:srgbClr val="EBF5DE"/>
    <a:srgbClr val="587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64" d="100"/>
          <a:sy n="64" d="100"/>
        </p:scale>
        <p:origin x="632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Prezentacja2 - nowa</Template>
  <TotalTime>1268</TotalTime>
  <Words>1603</Words>
  <Application>Microsoft Office PowerPoint</Application>
  <PresentationFormat>Panoramiczny</PresentationFormat>
  <Paragraphs>157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Noto Sans</vt:lpstr>
      <vt:lpstr>Symbol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Rolnictwa i Rozwoju Wsi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Kozak-Matysiak Kornelia</dc:creator>
  <cp:lastModifiedBy>Gumula Joanna</cp:lastModifiedBy>
  <cp:revision>49</cp:revision>
  <cp:lastPrinted>2024-09-18T08:16:40Z</cp:lastPrinted>
  <dcterms:created xsi:type="dcterms:W3CDTF">2024-04-29T08:09:41Z</dcterms:created>
  <dcterms:modified xsi:type="dcterms:W3CDTF">2024-09-19T05:46:46Z</dcterms:modified>
</cp:coreProperties>
</file>